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D52"/>
    <a:srgbClr val="595959"/>
    <a:srgbClr val="517DA8"/>
    <a:srgbClr val="123E61"/>
    <a:srgbClr val="006699"/>
    <a:srgbClr val="174C77"/>
    <a:srgbClr val="DFDFDF"/>
    <a:srgbClr val="38526E"/>
    <a:srgbClr val="FFFFFF"/>
    <a:srgbClr val="1A3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5" autoAdjust="0"/>
    <p:restoredTop sz="91257" autoAdjust="0"/>
  </p:normalViewPr>
  <p:slideViewPr>
    <p:cSldViewPr snapToGrid="0">
      <p:cViewPr varScale="1">
        <p:scale>
          <a:sx n="106" d="100"/>
          <a:sy n="106" d="100"/>
        </p:scale>
        <p:origin x="78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EE1E6-B27B-495E-86F1-AFC4B8E3837F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E6A96-B435-49E5-AC22-3F493CDEBA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727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" y="5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905"/>
          </a:p>
        </p:txBody>
      </p:sp>
      <p:pic>
        <p:nvPicPr>
          <p:cNvPr id="7" name="Picture 26" descr="C:\Users\Administrator.BARBARAMS001-PC\Desktop\转曲8.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7" y="3976691"/>
            <a:ext cx="4451233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7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5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153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80"/>
            <a:ext cx="7315200" cy="4114801"/>
          </a:xfrm>
        </p:spPr>
        <p:txBody>
          <a:bodyPr/>
          <a:lstStyle>
            <a:lvl1pPr marL="0" indent="0">
              <a:buNone/>
              <a:defRPr sz="2459"/>
            </a:lvl1pPr>
            <a:lvl2pPr marL="351307" indent="0">
              <a:buNone/>
              <a:defRPr sz="2154"/>
            </a:lvl2pPr>
            <a:lvl3pPr marL="702612" indent="0">
              <a:buNone/>
              <a:defRPr sz="1846"/>
            </a:lvl3pPr>
            <a:lvl4pPr marL="1053917" indent="0">
              <a:buNone/>
              <a:defRPr sz="1537"/>
            </a:lvl4pPr>
            <a:lvl5pPr marL="1405222" indent="0">
              <a:buNone/>
              <a:defRPr sz="1537"/>
            </a:lvl5pPr>
            <a:lvl6pPr marL="1756528" indent="0">
              <a:buNone/>
              <a:defRPr sz="1537"/>
            </a:lvl6pPr>
            <a:lvl7pPr marL="2107833" indent="0">
              <a:buNone/>
              <a:defRPr sz="1537"/>
            </a:lvl7pPr>
            <a:lvl8pPr marL="2459141" indent="0">
              <a:buNone/>
              <a:defRPr sz="1537"/>
            </a:lvl8pPr>
            <a:lvl9pPr marL="2810446" indent="0">
              <a:buNone/>
              <a:defRPr sz="1537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1078"/>
            </a:lvl1pPr>
            <a:lvl2pPr marL="351307" indent="0">
              <a:buNone/>
              <a:defRPr sz="923"/>
            </a:lvl2pPr>
            <a:lvl3pPr marL="702612" indent="0">
              <a:buNone/>
              <a:defRPr sz="769"/>
            </a:lvl3pPr>
            <a:lvl4pPr marL="1053917" indent="0">
              <a:buNone/>
              <a:defRPr sz="693"/>
            </a:lvl4pPr>
            <a:lvl5pPr marL="1405222" indent="0">
              <a:buNone/>
              <a:defRPr sz="693"/>
            </a:lvl5pPr>
            <a:lvl6pPr marL="1756528" indent="0">
              <a:buNone/>
              <a:defRPr sz="693"/>
            </a:lvl6pPr>
            <a:lvl7pPr marL="2107833" indent="0">
              <a:buNone/>
              <a:defRPr sz="693"/>
            </a:lvl7pPr>
            <a:lvl8pPr marL="2459141" indent="0">
              <a:buNone/>
              <a:defRPr sz="693"/>
            </a:lvl8pPr>
            <a:lvl9pPr marL="2810446" indent="0">
              <a:buNone/>
              <a:defRPr sz="69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657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2281" y="163528"/>
            <a:ext cx="8830733" cy="64452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7" y="6245237"/>
            <a:ext cx="2844801" cy="476249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8" y="6245237"/>
            <a:ext cx="3860799" cy="476249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7" y="6245237"/>
            <a:ext cx="2844801" cy="476249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4093D5-66BF-423C-84CC-F9A3B9DFB7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06852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1" y="274646"/>
            <a:ext cx="2743198" cy="5851526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4" y="274646"/>
            <a:ext cx="8026400" cy="585152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9952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7" y="163514"/>
            <a:ext cx="10972801" cy="5962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584281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568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E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02281" y="163528"/>
            <a:ext cx="8830733" cy="64452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95188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" y="2420895"/>
            <a:ext cx="12192000" cy="1584176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2767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3639D39-805A-44C0-BE70-63A026F683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0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" y="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905"/>
          </a:p>
        </p:txBody>
      </p:sp>
      <p:sp>
        <p:nvSpPr>
          <p:cNvPr id="5" name="矩形 4"/>
          <p:cNvSpPr/>
          <p:nvPr userDrawn="1"/>
        </p:nvSpPr>
        <p:spPr>
          <a:xfrm>
            <a:off x="7" y="2781309"/>
            <a:ext cx="12192000" cy="107949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05"/>
          </a:p>
        </p:txBody>
      </p:sp>
      <p:pic>
        <p:nvPicPr>
          <p:cNvPr id="89" name="Picture 26" descr="C:\Users\Administrator.BARBARAMS001-PC\Desktop\转曲8.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7" y="3976691"/>
            <a:ext cx="4451233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53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5661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95" y="4406914"/>
            <a:ext cx="10363198" cy="1362075"/>
          </a:xfrm>
          <a:prstGeom prst="rect">
            <a:avLst/>
          </a:prstGeom>
        </p:spPr>
        <p:txBody>
          <a:bodyPr anchor="t"/>
          <a:lstStyle>
            <a:lvl1pPr algn="l">
              <a:defRPr sz="307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95" y="2906721"/>
            <a:ext cx="10363198" cy="1500185"/>
          </a:xfrm>
        </p:spPr>
        <p:txBody>
          <a:bodyPr anchor="b"/>
          <a:lstStyle>
            <a:lvl1pPr marL="0" indent="0">
              <a:buNone/>
              <a:defRPr sz="1537"/>
            </a:lvl1pPr>
            <a:lvl2pPr marL="351307" indent="0">
              <a:buNone/>
              <a:defRPr sz="1384"/>
            </a:lvl2pPr>
            <a:lvl3pPr marL="702612" indent="0">
              <a:buNone/>
              <a:defRPr sz="1231"/>
            </a:lvl3pPr>
            <a:lvl4pPr marL="1053917" indent="0">
              <a:buNone/>
              <a:defRPr sz="1078"/>
            </a:lvl4pPr>
            <a:lvl5pPr marL="1405222" indent="0">
              <a:buNone/>
              <a:defRPr sz="1078"/>
            </a:lvl5pPr>
            <a:lvl6pPr marL="1756528" indent="0">
              <a:buNone/>
              <a:defRPr sz="1078"/>
            </a:lvl6pPr>
            <a:lvl7pPr marL="2107833" indent="0">
              <a:buNone/>
              <a:defRPr sz="1078"/>
            </a:lvl7pPr>
            <a:lvl8pPr marL="2459141" indent="0">
              <a:buNone/>
              <a:defRPr sz="1078"/>
            </a:lvl8pPr>
            <a:lvl9pPr marL="2810446" indent="0">
              <a:buNone/>
              <a:defRPr sz="107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770" tIns="48385" rIns="96770" bIns="48385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zh-CN" sz="1600" b="1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452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452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452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452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331954" algn="ctr" rtl="0" fontAlgn="base">
              <a:spcBef>
                <a:spcPct val="0"/>
              </a:spcBef>
              <a:spcAft>
                <a:spcPct val="0"/>
              </a:spcAft>
              <a:defRPr sz="3195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663906" algn="ctr" rtl="0" fontAlgn="base">
              <a:spcBef>
                <a:spcPct val="0"/>
              </a:spcBef>
              <a:spcAft>
                <a:spcPct val="0"/>
              </a:spcAft>
              <a:defRPr sz="3195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995858" algn="ctr" rtl="0" fontAlgn="base">
              <a:spcBef>
                <a:spcPct val="0"/>
              </a:spcBef>
              <a:spcAft>
                <a:spcPct val="0"/>
              </a:spcAft>
              <a:defRPr sz="3195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327811" algn="ctr" rtl="0" fontAlgn="base">
              <a:spcBef>
                <a:spcPct val="0"/>
              </a:spcBef>
              <a:spcAft>
                <a:spcPct val="0"/>
              </a:spcAft>
              <a:defRPr sz="3195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693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84332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7" y="1600207"/>
            <a:ext cx="5384800" cy="4525963"/>
          </a:xfrm>
        </p:spPr>
        <p:txBody>
          <a:bodyPr/>
          <a:lstStyle>
            <a:lvl1pPr>
              <a:defRPr sz="2154"/>
            </a:lvl1pPr>
            <a:lvl2pPr>
              <a:defRPr sz="1846"/>
            </a:lvl2pPr>
            <a:lvl3pPr>
              <a:defRPr sz="1537"/>
            </a:lvl3pPr>
            <a:lvl4pPr>
              <a:defRPr sz="1384"/>
            </a:lvl4pPr>
            <a:lvl5pPr>
              <a:defRPr sz="1384"/>
            </a:lvl5pPr>
            <a:lvl6pPr>
              <a:defRPr sz="1384"/>
            </a:lvl6pPr>
            <a:lvl7pPr>
              <a:defRPr sz="1384"/>
            </a:lvl7pPr>
            <a:lvl8pPr>
              <a:defRPr sz="1384"/>
            </a:lvl8pPr>
            <a:lvl9pPr>
              <a:defRPr sz="138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8" y="1600207"/>
            <a:ext cx="5384800" cy="4525963"/>
          </a:xfrm>
        </p:spPr>
        <p:txBody>
          <a:bodyPr/>
          <a:lstStyle>
            <a:lvl1pPr>
              <a:defRPr sz="2154"/>
            </a:lvl1pPr>
            <a:lvl2pPr>
              <a:defRPr sz="1846"/>
            </a:lvl2pPr>
            <a:lvl3pPr>
              <a:defRPr sz="1537"/>
            </a:lvl3pPr>
            <a:lvl4pPr>
              <a:defRPr sz="1384"/>
            </a:lvl4pPr>
            <a:lvl5pPr>
              <a:defRPr sz="1384"/>
            </a:lvl5pPr>
            <a:lvl6pPr>
              <a:defRPr sz="1384"/>
            </a:lvl6pPr>
            <a:lvl7pPr>
              <a:defRPr sz="1384"/>
            </a:lvl7pPr>
            <a:lvl8pPr>
              <a:defRPr sz="1384"/>
            </a:lvl8pPr>
            <a:lvl9pPr>
              <a:defRPr sz="138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5579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0" y="1535117"/>
            <a:ext cx="5386916" cy="639763"/>
          </a:xfrm>
        </p:spPr>
        <p:txBody>
          <a:bodyPr anchor="b"/>
          <a:lstStyle>
            <a:lvl1pPr marL="0" indent="0">
              <a:buNone/>
              <a:defRPr sz="1846" b="1"/>
            </a:lvl1pPr>
            <a:lvl2pPr marL="351307" indent="0">
              <a:buNone/>
              <a:defRPr sz="1537" b="1"/>
            </a:lvl2pPr>
            <a:lvl3pPr marL="702612" indent="0">
              <a:buNone/>
              <a:defRPr sz="1384" b="1"/>
            </a:lvl3pPr>
            <a:lvl4pPr marL="1053917" indent="0">
              <a:buNone/>
              <a:defRPr sz="1231" b="1"/>
            </a:lvl4pPr>
            <a:lvl5pPr marL="1405222" indent="0">
              <a:buNone/>
              <a:defRPr sz="1231" b="1"/>
            </a:lvl5pPr>
            <a:lvl6pPr marL="1756528" indent="0">
              <a:buNone/>
              <a:defRPr sz="1231" b="1"/>
            </a:lvl6pPr>
            <a:lvl7pPr marL="2107833" indent="0">
              <a:buNone/>
              <a:defRPr sz="1231" b="1"/>
            </a:lvl7pPr>
            <a:lvl8pPr marL="2459141" indent="0">
              <a:buNone/>
              <a:defRPr sz="1231" b="1"/>
            </a:lvl8pPr>
            <a:lvl9pPr marL="2810446" indent="0">
              <a:buNone/>
              <a:defRPr sz="123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10" y="2174879"/>
            <a:ext cx="5386916" cy="3951288"/>
          </a:xfrm>
        </p:spPr>
        <p:txBody>
          <a:bodyPr/>
          <a:lstStyle>
            <a:lvl1pPr>
              <a:defRPr sz="1846"/>
            </a:lvl1pPr>
            <a:lvl2pPr>
              <a:defRPr sz="1537"/>
            </a:lvl2pPr>
            <a:lvl3pPr>
              <a:defRPr sz="1384"/>
            </a:lvl3pPr>
            <a:lvl4pPr>
              <a:defRPr sz="1231"/>
            </a:lvl4pPr>
            <a:lvl5pPr>
              <a:defRPr sz="1231"/>
            </a:lvl5pPr>
            <a:lvl6pPr>
              <a:defRPr sz="1231"/>
            </a:lvl6pPr>
            <a:lvl7pPr>
              <a:defRPr sz="1231"/>
            </a:lvl7pPr>
            <a:lvl8pPr>
              <a:defRPr sz="1231"/>
            </a:lvl8pPr>
            <a:lvl9pPr>
              <a:defRPr sz="123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6" y="1535117"/>
            <a:ext cx="5389033" cy="639763"/>
          </a:xfrm>
        </p:spPr>
        <p:txBody>
          <a:bodyPr anchor="b"/>
          <a:lstStyle>
            <a:lvl1pPr marL="0" indent="0">
              <a:buNone/>
              <a:defRPr sz="1846" b="1"/>
            </a:lvl1pPr>
            <a:lvl2pPr marL="351307" indent="0">
              <a:buNone/>
              <a:defRPr sz="1537" b="1"/>
            </a:lvl2pPr>
            <a:lvl3pPr marL="702612" indent="0">
              <a:buNone/>
              <a:defRPr sz="1384" b="1"/>
            </a:lvl3pPr>
            <a:lvl4pPr marL="1053917" indent="0">
              <a:buNone/>
              <a:defRPr sz="1231" b="1"/>
            </a:lvl4pPr>
            <a:lvl5pPr marL="1405222" indent="0">
              <a:buNone/>
              <a:defRPr sz="1231" b="1"/>
            </a:lvl5pPr>
            <a:lvl6pPr marL="1756528" indent="0">
              <a:buNone/>
              <a:defRPr sz="1231" b="1"/>
            </a:lvl6pPr>
            <a:lvl7pPr marL="2107833" indent="0">
              <a:buNone/>
              <a:defRPr sz="1231" b="1"/>
            </a:lvl7pPr>
            <a:lvl8pPr marL="2459141" indent="0">
              <a:buNone/>
              <a:defRPr sz="1231" b="1"/>
            </a:lvl8pPr>
            <a:lvl9pPr marL="2810446" indent="0">
              <a:buNone/>
              <a:defRPr sz="123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6" y="2174879"/>
            <a:ext cx="5389033" cy="3951288"/>
          </a:xfrm>
        </p:spPr>
        <p:txBody>
          <a:bodyPr/>
          <a:lstStyle>
            <a:lvl1pPr>
              <a:defRPr sz="1846"/>
            </a:lvl1pPr>
            <a:lvl2pPr>
              <a:defRPr sz="1537"/>
            </a:lvl2pPr>
            <a:lvl3pPr>
              <a:defRPr sz="1384"/>
            </a:lvl3pPr>
            <a:lvl4pPr>
              <a:defRPr sz="1231"/>
            </a:lvl4pPr>
            <a:lvl5pPr>
              <a:defRPr sz="1231"/>
            </a:lvl5pPr>
            <a:lvl6pPr>
              <a:defRPr sz="1231"/>
            </a:lvl6pPr>
            <a:lvl7pPr>
              <a:defRPr sz="1231"/>
            </a:lvl7pPr>
            <a:lvl8pPr>
              <a:defRPr sz="1231"/>
            </a:lvl8pPr>
            <a:lvl9pPr>
              <a:defRPr sz="123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5481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9284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80760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9" y="273056"/>
            <a:ext cx="4011085" cy="1162051"/>
          </a:xfrm>
          <a:prstGeom prst="rect">
            <a:avLst/>
          </a:prstGeom>
        </p:spPr>
        <p:txBody>
          <a:bodyPr anchor="b"/>
          <a:lstStyle>
            <a:lvl1pPr algn="l">
              <a:defRPr sz="153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46" y="273064"/>
            <a:ext cx="6815667" cy="5853114"/>
          </a:xfrm>
        </p:spPr>
        <p:txBody>
          <a:bodyPr/>
          <a:lstStyle>
            <a:lvl1pPr>
              <a:defRPr sz="2459"/>
            </a:lvl1pPr>
            <a:lvl2pPr>
              <a:defRPr sz="2154"/>
            </a:lvl2pPr>
            <a:lvl3pPr>
              <a:defRPr sz="1846"/>
            </a:lvl3pPr>
            <a:lvl4pPr>
              <a:defRPr sz="1537"/>
            </a:lvl4pPr>
            <a:lvl5pPr>
              <a:defRPr sz="1537"/>
            </a:lvl5pPr>
            <a:lvl6pPr>
              <a:defRPr sz="1537"/>
            </a:lvl6pPr>
            <a:lvl7pPr>
              <a:defRPr sz="1537"/>
            </a:lvl7pPr>
            <a:lvl8pPr>
              <a:defRPr sz="1537"/>
            </a:lvl8pPr>
            <a:lvl9pPr>
              <a:defRPr sz="153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9" y="1435109"/>
            <a:ext cx="4011085" cy="4691062"/>
          </a:xfrm>
        </p:spPr>
        <p:txBody>
          <a:bodyPr/>
          <a:lstStyle>
            <a:lvl1pPr marL="0" indent="0">
              <a:buNone/>
              <a:defRPr sz="1078"/>
            </a:lvl1pPr>
            <a:lvl2pPr marL="351307" indent="0">
              <a:buNone/>
              <a:defRPr sz="923"/>
            </a:lvl2pPr>
            <a:lvl3pPr marL="702612" indent="0">
              <a:buNone/>
              <a:defRPr sz="769"/>
            </a:lvl3pPr>
            <a:lvl4pPr marL="1053917" indent="0">
              <a:buNone/>
              <a:defRPr sz="693"/>
            </a:lvl4pPr>
            <a:lvl5pPr marL="1405222" indent="0">
              <a:buNone/>
              <a:defRPr sz="693"/>
            </a:lvl5pPr>
            <a:lvl6pPr marL="1756528" indent="0">
              <a:buNone/>
              <a:defRPr sz="693"/>
            </a:lvl6pPr>
            <a:lvl7pPr marL="2107833" indent="0">
              <a:buNone/>
              <a:defRPr sz="693"/>
            </a:lvl7pPr>
            <a:lvl8pPr marL="2459141" indent="0">
              <a:buNone/>
              <a:defRPr sz="693"/>
            </a:lvl8pPr>
            <a:lvl9pPr marL="2810446" indent="0">
              <a:buNone/>
              <a:defRPr sz="69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9820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/>
        </p:nvGrpSpPr>
        <p:grpSpPr>
          <a:xfrm>
            <a:off x="-656484" y="1317070"/>
            <a:ext cx="14237966" cy="5187330"/>
            <a:chOff x="-619133" y="1245596"/>
            <a:chExt cx="13453766" cy="4901546"/>
          </a:xfrm>
        </p:grpSpPr>
        <p:sp>
          <p:nvSpPr>
            <p:cNvPr id="23" name="文本框 22"/>
            <p:cNvSpPr txBox="1"/>
            <p:nvPr userDrawn="1"/>
          </p:nvSpPr>
          <p:spPr>
            <a:xfrm rot="19279604">
              <a:off x="8985830" y="1260621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 userDrawn="1"/>
          </p:nvSpPr>
          <p:spPr>
            <a:xfrm rot="19279604">
              <a:off x="7728500" y="1245596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25" name="文本框 24"/>
            <p:cNvSpPr txBox="1"/>
            <p:nvPr userDrawn="1"/>
          </p:nvSpPr>
          <p:spPr>
            <a:xfrm rot="19279604">
              <a:off x="6398667" y="1260621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 userDrawn="1"/>
          </p:nvSpPr>
          <p:spPr>
            <a:xfrm rot="19279604">
              <a:off x="5141339" y="1245596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27" name="文本框 26"/>
            <p:cNvSpPr txBox="1"/>
            <p:nvPr userDrawn="1"/>
          </p:nvSpPr>
          <p:spPr>
            <a:xfrm rot="19279604">
              <a:off x="3789056" y="1260621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 userDrawn="1"/>
          </p:nvSpPr>
          <p:spPr>
            <a:xfrm rot="19279604">
              <a:off x="2501264" y="1245596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29" name="文本框 28"/>
            <p:cNvSpPr txBox="1"/>
            <p:nvPr userDrawn="1"/>
          </p:nvSpPr>
          <p:spPr>
            <a:xfrm rot="19279604">
              <a:off x="1158400" y="1260621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 userDrawn="1"/>
          </p:nvSpPr>
          <p:spPr>
            <a:xfrm rot="19279604">
              <a:off x="-128067" y="1245596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31" name="文本框 30"/>
            <p:cNvSpPr txBox="1"/>
            <p:nvPr userDrawn="1"/>
          </p:nvSpPr>
          <p:spPr>
            <a:xfrm rot="19279604">
              <a:off x="10335758" y="1245596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32" name="文本框 31"/>
            <p:cNvSpPr txBox="1"/>
            <p:nvPr userDrawn="1"/>
          </p:nvSpPr>
          <p:spPr>
            <a:xfrm rot="19279604">
              <a:off x="11588670" y="1260622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 userDrawn="1"/>
          </p:nvSpPr>
          <p:spPr>
            <a:xfrm rot="19279604">
              <a:off x="9033352" y="2757764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34" name="文本框 33"/>
            <p:cNvSpPr txBox="1"/>
            <p:nvPr userDrawn="1"/>
          </p:nvSpPr>
          <p:spPr>
            <a:xfrm rot="19279604">
              <a:off x="7729067" y="2757764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 userDrawn="1"/>
          </p:nvSpPr>
          <p:spPr>
            <a:xfrm rot="19279604">
              <a:off x="6446191" y="2757764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36" name="文本框 35"/>
            <p:cNvSpPr txBox="1"/>
            <p:nvPr userDrawn="1"/>
          </p:nvSpPr>
          <p:spPr>
            <a:xfrm rot="19279604">
              <a:off x="5141907" y="2757764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 userDrawn="1"/>
          </p:nvSpPr>
          <p:spPr>
            <a:xfrm rot="19279604">
              <a:off x="3836578" y="2757764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38" name="文本框 37"/>
            <p:cNvSpPr txBox="1"/>
            <p:nvPr userDrawn="1"/>
          </p:nvSpPr>
          <p:spPr>
            <a:xfrm rot="19279604">
              <a:off x="2501830" y="2757764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 userDrawn="1"/>
          </p:nvSpPr>
          <p:spPr>
            <a:xfrm rot="19279604">
              <a:off x="1205923" y="2757764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40" name="文本框 39"/>
            <p:cNvSpPr txBox="1"/>
            <p:nvPr userDrawn="1"/>
          </p:nvSpPr>
          <p:spPr>
            <a:xfrm rot="19279604">
              <a:off x="-127499" y="2757764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 userDrawn="1"/>
          </p:nvSpPr>
          <p:spPr>
            <a:xfrm rot="19279604">
              <a:off x="10336324" y="2757764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 userDrawn="1"/>
          </p:nvSpPr>
          <p:spPr>
            <a:xfrm rot="19279604">
              <a:off x="11636192" y="2757764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43" name="文本框 42"/>
            <p:cNvSpPr txBox="1"/>
            <p:nvPr userDrawn="1"/>
          </p:nvSpPr>
          <p:spPr>
            <a:xfrm rot="19279604">
              <a:off x="8494764" y="4254907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 userDrawn="1"/>
          </p:nvSpPr>
          <p:spPr>
            <a:xfrm rot="19279604">
              <a:off x="7237435" y="4239882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45" name="文本框 44"/>
            <p:cNvSpPr txBox="1"/>
            <p:nvPr userDrawn="1"/>
          </p:nvSpPr>
          <p:spPr>
            <a:xfrm rot="19279604">
              <a:off x="5907602" y="4254907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 userDrawn="1"/>
          </p:nvSpPr>
          <p:spPr>
            <a:xfrm rot="19279604">
              <a:off x="4650274" y="4239882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47" name="文本框 46"/>
            <p:cNvSpPr txBox="1"/>
            <p:nvPr userDrawn="1"/>
          </p:nvSpPr>
          <p:spPr>
            <a:xfrm rot="19279604">
              <a:off x="3297990" y="4254907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 userDrawn="1"/>
          </p:nvSpPr>
          <p:spPr>
            <a:xfrm rot="19279604">
              <a:off x="2010198" y="4239882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49" name="文本框 48"/>
            <p:cNvSpPr txBox="1"/>
            <p:nvPr userDrawn="1"/>
          </p:nvSpPr>
          <p:spPr>
            <a:xfrm rot="19279604">
              <a:off x="667332" y="4254907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 userDrawn="1"/>
          </p:nvSpPr>
          <p:spPr>
            <a:xfrm rot="19279604">
              <a:off x="-619133" y="4239882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51" name="文本框 50"/>
            <p:cNvSpPr txBox="1"/>
            <p:nvPr userDrawn="1"/>
          </p:nvSpPr>
          <p:spPr>
            <a:xfrm rot="19279604">
              <a:off x="9844690" y="4239882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52" name="文本框 51"/>
            <p:cNvSpPr txBox="1"/>
            <p:nvPr userDrawn="1"/>
          </p:nvSpPr>
          <p:spPr>
            <a:xfrm rot="19279604">
              <a:off x="11097603" y="4254907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 userDrawn="1"/>
          </p:nvSpPr>
          <p:spPr>
            <a:xfrm rot="19279604">
              <a:off x="8542288" y="5752050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54" name="文本框 53"/>
            <p:cNvSpPr txBox="1"/>
            <p:nvPr userDrawn="1"/>
          </p:nvSpPr>
          <p:spPr>
            <a:xfrm rot="19279604">
              <a:off x="7238001" y="5752050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 userDrawn="1"/>
          </p:nvSpPr>
          <p:spPr>
            <a:xfrm rot="19279604">
              <a:off x="5955125" y="5752050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56" name="文本框 55"/>
            <p:cNvSpPr txBox="1"/>
            <p:nvPr userDrawn="1"/>
          </p:nvSpPr>
          <p:spPr>
            <a:xfrm rot="19279604">
              <a:off x="4650839" y="5752050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 userDrawn="1"/>
          </p:nvSpPr>
          <p:spPr>
            <a:xfrm rot="19279604">
              <a:off x="3345512" y="5752050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58" name="文本框 57"/>
            <p:cNvSpPr txBox="1"/>
            <p:nvPr userDrawn="1"/>
          </p:nvSpPr>
          <p:spPr>
            <a:xfrm rot="19279604">
              <a:off x="2010765" y="5752050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 userDrawn="1"/>
          </p:nvSpPr>
          <p:spPr>
            <a:xfrm rot="19279604">
              <a:off x="714855" y="5752050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  <p:sp>
          <p:nvSpPr>
            <p:cNvPr id="60" name="文本框 59"/>
            <p:cNvSpPr txBox="1"/>
            <p:nvPr userDrawn="1"/>
          </p:nvSpPr>
          <p:spPr>
            <a:xfrm rot="19279604">
              <a:off x="-618567" y="5752050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 userDrawn="1"/>
          </p:nvSpPr>
          <p:spPr>
            <a:xfrm rot="19279604">
              <a:off x="9845258" y="5752050"/>
              <a:ext cx="1245398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EpicHust</a:t>
              </a:r>
              <a:endParaRPr lang="zh-CN" altLang="en-US" sz="2117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 userDrawn="1"/>
          </p:nvSpPr>
          <p:spPr>
            <a:xfrm rot="19279604">
              <a:off x="11145126" y="5752050"/>
              <a:ext cx="1198441" cy="395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17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艾普工华</a:t>
              </a:r>
            </a:p>
          </p:txBody>
        </p:sp>
      </p:grpSp>
      <p:cxnSp>
        <p:nvCxnSpPr>
          <p:cNvPr id="18" name="直接连接符 17"/>
          <p:cNvCxnSpPr/>
          <p:nvPr/>
        </p:nvCxnSpPr>
        <p:spPr bwMode="auto">
          <a:xfrm>
            <a:off x="12" y="6601143"/>
            <a:ext cx="1046609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3"/>
          <p:cNvSpPr txBox="1">
            <a:spLocks noChangeArrowheads="1"/>
          </p:cNvSpPr>
          <p:nvPr/>
        </p:nvSpPr>
        <p:spPr bwMode="auto">
          <a:xfrm>
            <a:off x="10455446" y="6459566"/>
            <a:ext cx="1172116" cy="2343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923" i="1" dirty="0">
                <a:solidFill>
                  <a:srgbClr val="7F7F7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www.epichust.com</a:t>
            </a:r>
            <a:endParaRPr lang="zh-CN" altLang="en-US" sz="923" i="1" dirty="0">
              <a:solidFill>
                <a:srgbClr val="7F7F7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7" y="1409707"/>
            <a:ext cx="10972801" cy="471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</p:txBody>
      </p:sp>
      <p:grpSp>
        <p:nvGrpSpPr>
          <p:cNvPr id="91" name="组合 43"/>
          <p:cNvGrpSpPr>
            <a:grpSpLocks/>
          </p:cNvGrpSpPr>
          <p:nvPr userDrawn="1"/>
        </p:nvGrpSpPr>
        <p:grpSpPr bwMode="auto">
          <a:xfrm>
            <a:off x="640653" y="275531"/>
            <a:ext cx="433432" cy="359533"/>
            <a:chOff x="467544" y="260648"/>
            <a:chExt cx="360363" cy="339263"/>
          </a:xfrm>
        </p:grpSpPr>
        <p:sp>
          <p:nvSpPr>
            <p:cNvPr id="92" name="矩形 91"/>
            <p:cNvSpPr/>
            <p:nvPr/>
          </p:nvSpPr>
          <p:spPr bwMode="auto">
            <a:xfrm>
              <a:off x="467544" y="260648"/>
              <a:ext cx="144463" cy="144267"/>
            </a:xfrm>
            <a:prstGeom prst="rect">
              <a:avLst/>
            </a:prstGeom>
            <a:solidFill>
              <a:srgbClr val="2AA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905">
                <a:solidFill>
                  <a:srgbClr val="FFFFFF"/>
                </a:solidFill>
              </a:endParaRPr>
            </a:p>
          </p:txBody>
        </p:sp>
        <p:sp>
          <p:nvSpPr>
            <p:cNvPr id="93" name="矩形 92"/>
            <p:cNvSpPr/>
            <p:nvPr/>
          </p:nvSpPr>
          <p:spPr bwMode="auto">
            <a:xfrm>
              <a:off x="467544" y="452475"/>
              <a:ext cx="144463" cy="14426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905">
                <a:solidFill>
                  <a:srgbClr val="FFFFFF"/>
                </a:solidFill>
              </a:endParaRPr>
            </a:p>
          </p:txBody>
        </p:sp>
        <p:sp>
          <p:nvSpPr>
            <p:cNvPr id="94" name="矩形 93"/>
            <p:cNvSpPr/>
            <p:nvPr/>
          </p:nvSpPr>
          <p:spPr bwMode="auto">
            <a:xfrm>
              <a:off x="683444" y="455645"/>
              <a:ext cx="144463" cy="14426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905">
                <a:solidFill>
                  <a:srgbClr val="FFFFFF"/>
                </a:solidFill>
              </a:endParaRPr>
            </a:p>
          </p:txBody>
        </p:sp>
      </p:grpSp>
      <p:grpSp>
        <p:nvGrpSpPr>
          <p:cNvPr id="95" name="组合 60"/>
          <p:cNvGrpSpPr>
            <a:grpSpLocks/>
          </p:cNvGrpSpPr>
          <p:nvPr userDrawn="1"/>
        </p:nvGrpSpPr>
        <p:grpSpPr bwMode="auto">
          <a:xfrm>
            <a:off x="0" y="885069"/>
            <a:ext cx="12192000" cy="163288"/>
            <a:chOff x="0" y="763588"/>
            <a:chExt cx="8640366" cy="288925"/>
          </a:xfrm>
        </p:grpSpPr>
        <p:sp>
          <p:nvSpPr>
            <p:cNvPr id="96" name="矩形 61"/>
            <p:cNvSpPr/>
            <p:nvPr/>
          </p:nvSpPr>
          <p:spPr bwMode="auto">
            <a:xfrm>
              <a:off x="0" y="835025"/>
              <a:ext cx="6877050" cy="1397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905"/>
            </a:p>
          </p:txBody>
        </p:sp>
        <p:sp>
          <p:nvSpPr>
            <p:cNvPr id="97" name="矩形 62"/>
            <p:cNvSpPr/>
            <p:nvPr/>
          </p:nvSpPr>
          <p:spPr bwMode="auto">
            <a:xfrm>
              <a:off x="6861175" y="835025"/>
              <a:ext cx="1779191" cy="139701"/>
            </a:xfrm>
            <a:prstGeom prst="rect">
              <a:avLst/>
            </a:prstGeom>
            <a:solidFill>
              <a:srgbClr val="2AA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905"/>
            </a:p>
          </p:txBody>
        </p:sp>
        <p:cxnSp>
          <p:nvCxnSpPr>
            <p:cNvPr id="98" name="直接连接符 63"/>
            <p:cNvCxnSpPr/>
            <p:nvPr/>
          </p:nvCxnSpPr>
          <p:spPr bwMode="auto">
            <a:xfrm flipH="1">
              <a:off x="6753225" y="763588"/>
              <a:ext cx="195263" cy="28892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9" name="Picture 15" descr="E:\History\市场推广\艾普工华VI\艾普工华企业logo\艾普工华.jpg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352"/>
          <a:stretch>
            <a:fillRect/>
          </a:stretch>
        </p:blipFill>
        <p:spPr bwMode="auto">
          <a:xfrm>
            <a:off x="10466104" y="271273"/>
            <a:ext cx="1219284" cy="45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2346" y="173048"/>
            <a:ext cx="9345463" cy="68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484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sz="1693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537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537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537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537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351307" algn="ctr" rtl="0" fontAlgn="base">
        <a:spcBef>
          <a:spcPct val="0"/>
        </a:spcBef>
        <a:spcAft>
          <a:spcPct val="0"/>
        </a:spcAft>
        <a:defRPr sz="338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702612" algn="ctr" rtl="0" fontAlgn="base">
        <a:spcBef>
          <a:spcPct val="0"/>
        </a:spcBef>
        <a:spcAft>
          <a:spcPct val="0"/>
        </a:spcAft>
        <a:defRPr sz="338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053917" algn="ctr" rtl="0" fontAlgn="base">
        <a:spcBef>
          <a:spcPct val="0"/>
        </a:spcBef>
        <a:spcAft>
          <a:spcPct val="0"/>
        </a:spcAft>
        <a:defRPr sz="338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405222" algn="ctr" rtl="0" fontAlgn="base">
        <a:spcBef>
          <a:spcPct val="0"/>
        </a:spcBef>
        <a:spcAft>
          <a:spcPct val="0"/>
        </a:spcAft>
        <a:defRPr sz="338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263482" indent="-263482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Font typeface="Wingdings" pitchFamily="2" charset="2"/>
        <a:buChar char="n"/>
        <a:defRPr lang="zh-CN" sz="1537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70871" indent="-219564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Font typeface="Wingdings" pitchFamily="2" charset="2"/>
        <a:buChar char="p"/>
        <a:defRPr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marL="878265" indent="-175653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Font typeface="Wingdings" pitchFamily="2" charset="2"/>
        <a:buChar char="ü"/>
        <a:defRPr sz="123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marL="1229571" indent="-175653" algn="l" rtl="0" eaLnBrk="0" fontAlgn="base" hangingPunct="0">
        <a:spcBef>
          <a:spcPct val="20000"/>
        </a:spcBef>
        <a:spcAft>
          <a:spcPct val="0"/>
        </a:spcAft>
        <a:buClr>
          <a:srgbClr val="00B050"/>
        </a:buClr>
        <a:buChar char="–"/>
        <a:defRPr sz="1078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marL="1580875" indent="-175653" algn="l" rtl="0" eaLnBrk="0" fontAlgn="base" hangingPunct="0">
        <a:spcBef>
          <a:spcPct val="20000"/>
        </a:spcBef>
        <a:spcAft>
          <a:spcPct val="0"/>
        </a:spcAft>
        <a:buChar char="»"/>
        <a:defRPr sz="1078">
          <a:solidFill>
            <a:schemeClr val="tx1"/>
          </a:solidFill>
          <a:latin typeface="+mn-lt"/>
          <a:ea typeface="+mn-ea"/>
        </a:defRPr>
      </a:lvl5pPr>
      <a:lvl6pPr marL="1932182" indent="-175653" algn="l" rtl="0" fontAlgn="base">
        <a:spcBef>
          <a:spcPct val="20000"/>
        </a:spcBef>
        <a:spcAft>
          <a:spcPct val="0"/>
        </a:spcAft>
        <a:buChar char="»"/>
        <a:defRPr sz="1537">
          <a:solidFill>
            <a:schemeClr val="tx1"/>
          </a:solidFill>
          <a:latin typeface="+mn-lt"/>
          <a:ea typeface="+mn-ea"/>
        </a:defRPr>
      </a:lvl6pPr>
      <a:lvl7pPr marL="2283487" indent="-175653" algn="l" rtl="0" fontAlgn="base">
        <a:spcBef>
          <a:spcPct val="20000"/>
        </a:spcBef>
        <a:spcAft>
          <a:spcPct val="0"/>
        </a:spcAft>
        <a:buChar char="»"/>
        <a:defRPr sz="1537">
          <a:solidFill>
            <a:schemeClr val="tx1"/>
          </a:solidFill>
          <a:latin typeface="+mn-lt"/>
          <a:ea typeface="+mn-ea"/>
        </a:defRPr>
      </a:lvl7pPr>
      <a:lvl8pPr marL="2634792" indent="-175653" algn="l" rtl="0" fontAlgn="base">
        <a:spcBef>
          <a:spcPct val="20000"/>
        </a:spcBef>
        <a:spcAft>
          <a:spcPct val="0"/>
        </a:spcAft>
        <a:buChar char="»"/>
        <a:defRPr sz="1537">
          <a:solidFill>
            <a:schemeClr val="tx1"/>
          </a:solidFill>
          <a:latin typeface="+mn-lt"/>
          <a:ea typeface="+mn-ea"/>
        </a:defRPr>
      </a:lvl8pPr>
      <a:lvl9pPr marL="2986098" indent="-175653" algn="l" rtl="0" fontAlgn="base">
        <a:spcBef>
          <a:spcPct val="20000"/>
        </a:spcBef>
        <a:spcAft>
          <a:spcPct val="0"/>
        </a:spcAft>
        <a:buChar char="»"/>
        <a:defRPr sz="153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1pPr>
      <a:lvl2pPr marL="351307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2pPr>
      <a:lvl3pPr marL="702612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3pPr>
      <a:lvl4pPr marL="1053917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4pPr>
      <a:lvl5pPr marL="1405222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5pPr>
      <a:lvl6pPr marL="1756528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6pPr>
      <a:lvl7pPr marL="2107833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7pPr>
      <a:lvl8pPr marL="2459141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8pPr>
      <a:lvl9pPr marL="2810446" algn="l" defTabSz="702612" rtl="0" eaLnBrk="1" latinLnBrk="0" hangingPunct="1">
        <a:defRPr sz="13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86598" y="3096071"/>
            <a:ext cx="8651630" cy="1008112"/>
            <a:chOff x="2481971" y="3456111"/>
            <a:chExt cx="6556546" cy="1008112"/>
          </a:xfrm>
        </p:grpSpPr>
        <p:sp>
          <p:nvSpPr>
            <p:cNvPr id="4" name="矩形 3"/>
            <p:cNvSpPr/>
            <p:nvPr/>
          </p:nvSpPr>
          <p:spPr>
            <a:xfrm>
              <a:off x="2809825" y="3456111"/>
              <a:ext cx="5904656" cy="1008112"/>
            </a:xfrm>
            <a:prstGeom prst="rect">
              <a:avLst/>
            </a:prstGeom>
            <a:solidFill>
              <a:srgbClr val="BBE0E3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637098" y="4247701"/>
              <a:ext cx="424629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8005495" y="3456111"/>
              <a:ext cx="1033022" cy="1008112"/>
              <a:chOff x="5667145" y="4032175"/>
              <a:chExt cx="1033022" cy="100811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6628158" y="4032175"/>
                <a:ext cx="72009" cy="1008112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477415" y="4032175"/>
                <a:ext cx="72009" cy="1008112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5520552" y="4178768"/>
                <a:ext cx="1008112" cy="714926"/>
              </a:xfrm>
              <a:prstGeom prst="triangle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0800000">
              <a:off x="2481971" y="3456111"/>
              <a:ext cx="1033022" cy="1008112"/>
              <a:chOff x="1840176" y="3312095"/>
              <a:chExt cx="1033022" cy="129614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2801189" y="3312095"/>
                <a:ext cx="72009" cy="1296144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2650446" y="3312095"/>
                <a:ext cx="72009" cy="1296144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16200000">
                <a:off x="1549567" y="3602704"/>
                <a:ext cx="1296144" cy="714926"/>
              </a:xfrm>
              <a:prstGeom prst="triangle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9091" y="106569"/>
            <a:ext cx="1479613" cy="45298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0" y="6128863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艾普工华科技（武汉）有限公司 </a:t>
            </a:r>
            <a:endParaRPr lang="en-US" altLang="zh-CN" sz="1400" dirty="0">
              <a:solidFill>
                <a:schemeClr val="bg1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June</a:t>
            </a:r>
            <a:r>
              <a:rPr lang="en-US" altLang="zh-CN" sz="1400" dirty="0" smtClean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28</a:t>
            </a:r>
            <a:endParaRPr lang="zh-CN" altLang="en-US" sz="1400" dirty="0">
              <a:solidFill>
                <a:schemeClr val="bg1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标题 8"/>
          <p:cNvSpPr>
            <a:spLocks noGrp="1"/>
          </p:cNvSpPr>
          <p:nvPr>
            <p:ph type="ctrTitle" idx="4294967295"/>
          </p:nvPr>
        </p:nvSpPr>
        <p:spPr>
          <a:xfrm>
            <a:off x="3164673" y="3050433"/>
            <a:ext cx="5904655" cy="105375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墨水屏技术的</a:t>
            </a:r>
            <a:r>
              <a:rPr lang="zh-CN" altLang="en-US" sz="2800" dirty="0" smtClean="0">
                <a:solidFill>
                  <a:schemeClr val="bg1"/>
                </a:solidFill>
              </a:rPr>
              <a:t>应用分享</a:t>
            </a:r>
            <a:endParaRPr lang="zh-CN" alt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7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业务现状：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现场生产过程中，采用料车进行各工位之间的物料运送；每个料车上会附带一张技术加工卡，上面会记载各个工序加工完后，料车上剩余的物料详情。</a:t>
            </a:r>
            <a:endParaRPr lang="en-US" altLang="zh-CN" dirty="0" smtClean="0"/>
          </a:p>
          <a:p>
            <a:pPr lvl="1"/>
            <a:endParaRPr lang="en-US" altLang="zh-CN" dirty="0"/>
          </a:p>
          <a:p>
            <a:r>
              <a:rPr lang="zh-CN" altLang="en-US" dirty="0" smtClean="0"/>
              <a:t>弊端：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纸片可读性差，书写繁琐</a:t>
            </a:r>
            <a:endParaRPr lang="en-US" altLang="zh-CN" dirty="0" smtClean="0"/>
          </a:p>
          <a:p>
            <a:pPr lvl="1"/>
            <a:endParaRPr lang="en-US" altLang="zh-CN" dirty="0"/>
          </a:p>
          <a:p>
            <a:pPr marL="351307" lvl="1" indent="0">
              <a:buNone/>
            </a:pP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为什么要用电子屏？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2804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8" y="1409707"/>
            <a:ext cx="4750044" cy="4716464"/>
          </a:xfrm>
        </p:spPr>
        <p:txBody>
          <a:bodyPr/>
          <a:lstStyle/>
          <a:p>
            <a:r>
              <a:rPr lang="zh-CN" altLang="en-US" dirty="0"/>
              <a:t>基</a:t>
            </a:r>
            <a:r>
              <a:rPr lang="zh-CN" altLang="en-US" dirty="0" smtClean="0"/>
              <a:t>站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pPr marL="351307" lvl="1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硬件组成部分介绍</a:t>
            </a:r>
            <a:endParaRPr lang="zh-CN" altLang="en-US" dirty="0"/>
          </a:p>
        </p:txBody>
      </p:sp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30" y="2194113"/>
            <a:ext cx="3856037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510267" y="1409707"/>
            <a:ext cx="4750044" cy="471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3482" indent="-26348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n"/>
              <a:defRPr lang="zh-CN" sz="1537" b="1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570871" indent="-219564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p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878265" indent="-17565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 sz="123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229571" indent="-17565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Char char="–"/>
              <a:defRPr sz="1078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1580875" indent="-17565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78">
                <a:solidFill>
                  <a:schemeClr val="tx1"/>
                </a:solidFill>
                <a:latin typeface="+mn-lt"/>
                <a:ea typeface="+mn-ea"/>
              </a:defRPr>
            </a:lvl5pPr>
            <a:lvl6pPr marL="1932182" indent="-17565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37">
                <a:solidFill>
                  <a:schemeClr val="tx1"/>
                </a:solidFill>
                <a:latin typeface="+mn-lt"/>
                <a:ea typeface="+mn-ea"/>
              </a:defRPr>
            </a:lvl6pPr>
            <a:lvl7pPr marL="2283487" indent="-17565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37">
                <a:solidFill>
                  <a:schemeClr val="tx1"/>
                </a:solidFill>
                <a:latin typeface="+mn-lt"/>
                <a:ea typeface="+mn-ea"/>
              </a:defRPr>
            </a:lvl7pPr>
            <a:lvl8pPr marL="2634792" indent="-17565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37">
                <a:solidFill>
                  <a:schemeClr val="tx1"/>
                </a:solidFill>
                <a:latin typeface="+mn-lt"/>
                <a:ea typeface="+mn-ea"/>
              </a:defRPr>
            </a:lvl8pPr>
            <a:lvl9pPr marL="2986098" indent="-17565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37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电子标签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pPr marL="351307" lvl="1" indent="0">
              <a:buFont typeface="Wingdings" pitchFamily="2" charset="2"/>
              <a:buNone/>
            </a:pPr>
            <a:endParaRPr lang="zh-CN" altLang="en-US" kern="0" dirty="0"/>
          </a:p>
        </p:txBody>
      </p:sp>
      <p:pic>
        <p:nvPicPr>
          <p:cNvPr id="1027" name="Picture 3" descr="691564f156cf4c68215dfea8b71f7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077" y="2194113"/>
            <a:ext cx="3775295" cy="283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781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937" y="1373487"/>
            <a:ext cx="2378545" cy="4716463"/>
          </a:xfr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代码调用部分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86598" y="3096071"/>
            <a:ext cx="8651630" cy="1008112"/>
            <a:chOff x="2481971" y="3456111"/>
            <a:chExt cx="6556546" cy="1008112"/>
          </a:xfrm>
        </p:grpSpPr>
        <p:sp>
          <p:nvSpPr>
            <p:cNvPr id="4" name="矩形 3"/>
            <p:cNvSpPr/>
            <p:nvPr/>
          </p:nvSpPr>
          <p:spPr>
            <a:xfrm>
              <a:off x="2809825" y="3456111"/>
              <a:ext cx="5904656" cy="1008112"/>
            </a:xfrm>
            <a:prstGeom prst="rect">
              <a:avLst/>
            </a:prstGeom>
            <a:solidFill>
              <a:srgbClr val="BBE0E3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637098" y="4247701"/>
              <a:ext cx="424629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8005495" y="3456111"/>
              <a:ext cx="1033022" cy="1008112"/>
              <a:chOff x="5667145" y="4032175"/>
              <a:chExt cx="1033022" cy="100811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6628158" y="4032175"/>
                <a:ext cx="72009" cy="1008112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477415" y="4032175"/>
                <a:ext cx="72009" cy="1008112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5520552" y="4178768"/>
                <a:ext cx="1008112" cy="714926"/>
              </a:xfrm>
              <a:prstGeom prst="triangle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0800000">
              <a:off x="2481971" y="3456111"/>
              <a:ext cx="1033022" cy="1008112"/>
              <a:chOff x="1840176" y="3312095"/>
              <a:chExt cx="1033022" cy="129614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2801189" y="3312095"/>
                <a:ext cx="72009" cy="1296144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2650446" y="3312095"/>
                <a:ext cx="72009" cy="1296144"/>
              </a:xfrm>
              <a:prstGeom prst="rect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16200000">
                <a:off x="1549567" y="3602704"/>
                <a:ext cx="1296144" cy="714926"/>
              </a:xfrm>
              <a:prstGeom prst="triangle">
                <a:avLst/>
              </a:prstGeom>
              <a:solidFill>
                <a:srgbClr val="BBE0E3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9091" y="106569"/>
            <a:ext cx="1479613" cy="45298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0" y="6128863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艾普工华科技（武汉）有限公司 </a:t>
            </a:r>
            <a:endParaRPr lang="en-US" altLang="zh-CN" sz="1400" dirty="0">
              <a:solidFill>
                <a:schemeClr val="bg1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June</a:t>
            </a:r>
            <a:r>
              <a:rPr lang="en-US" altLang="zh-CN" sz="1400" dirty="0" smtClean="0"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28</a:t>
            </a:r>
            <a:endParaRPr lang="zh-CN" altLang="en-US" sz="1400" dirty="0">
              <a:solidFill>
                <a:schemeClr val="bg1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标题 8"/>
          <p:cNvSpPr>
            <a:spLocks noGrp="1"/>
          </p:cNvSpPr>
          <p:nvPr>
            <p:ph type="ctrTitle" idx="4294967295"/>
          </p:nvPr>
        </p:nvSpPr>
        <p:spPr>
          <a:xfrm>
            <a:off x="3164673" y="3050433"/>
            <a:ext cx="5904655" cy="105375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谢谢观看</a:t>
            </a:r>
            <a:endParaRPr lang="zh-CN" alt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8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2884</TotalTime>
  <Words>99</Words>
  <Application>Microsoft Office PowerPoint</Application>
  <PresentationFormat>宽屏</PresentationFormat>
  <Paragraphs>26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宋体</vt:lpstr>
      <vt:lpstr>微软雅黑</vt:lpstr>
      <vt:lpstr>Arial</vt:lpstr>
      <vt:lpstr>Calibri</vt:lpstr>
      <vt:lpstr>Wingdings</vt:lpstr>
      <vt:lpstr>默认设计模板</vt:lpstr>
      <vt:lpstr>墨水屏技术的应用分享</vt:lpstr>
      <vt:lpstr>为什么要用电子屏？</vt:lpstr>
      <vt:lpstr>硬件组成部分介绍</vt:lpstr>
      <vt:lpstr>代码调用部分</vt:lpstr>
      <vt:lpstr>谢谢观看</vt:lpstr>
    </vt:vector>
  </TitlesOfParts>
  <Company>Epichust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数字智能 · 智能工厂建设分享</dc:title>
  <dc:creator>Alvin.Jiang</dc:creator>
  <cp:lastModifiedBy>kkk</cp:lastModifiedBy>
  <cp:revision>166</cp:revision>
  <dcterms:created xsi:type="dcterms:W3CDTF">2019-09-25T00:17:03Z</dcterms:created>
  <dcterms:modified xsi:type="dcterms:W3CDTF">2020-07-08T06:53:32Z</dcterms:modified>
</cp:coreProperties>
</file>